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9" r:id="rId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4A7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795DA41-A1FB-4334-90AF-13CFC356188E}" type="datetimeFigureOut">
              <a:rPr lang="en-GB" smtClean="0"/>
              <a:t>04/03/2024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0C8AEDB-3A4A-4104-83F5-42B3AFCA977A}" type="slidenum">
              <a:rPr lang="en-GB" smtClean="0"/>
              <a:t>‹#›</a:t>
            </a:fld>
            <a:endParaRPr lang="en-GB"/>
          </a:p>
        </p:txBody>
      </p:sp>
    </p:spTree>
    <p:extLst>
      <p:ext uri="{BB962C8B-B14F-4D97-AF65-F5344CB8AC3E}">
        <p14:creationId xmlns:p14="http://schemas.microsoft.com/office/powerpoint/2010/main" val="532559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CCF7D-23DC-4A56-969B-C4C0DA29DD5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2BB3B72-646F-4DEF-AE87-4B204772AE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24E70E0-15A5-4C0F-BD5A-8386ACCF497E}"/>
              </a:ext>
            </a:extLst>
          </p:cNvPr>
          <p:cNvSpPr>
            <a:spLocks noGrp="1"/>
          </p:cNvSpPr>
          <p:nvPr>
            <p:ph type="dt" sz="half" idx="10"/>
          </p:nvPr>
        </p:nvSpPr>
        <p:spPr/>
        <p:txBody>
          <a:bodyPr/>
          <a:lstStyle/>
          <a:p>
            <a:fld id="{D98A7A67-6000-45D7-BA6F-9D8A006DB5E5}" type="datetime1">
              <a:rPr lang="en-GB" smtClean="0"/>
              <a:t>04/03/2024</a:t>
            </a:fld>
            <a:endParaRPr lang="en-GB"/>
          </a:p>
        </p:txBody>
      </p:sp>
      <p:sp>
        <p:nvSpPr>
          <p:cNvPr id="5" name="Footer Placeholder 4">
            <a:extLst>
              <a:ext uri="{FF2B5EF4-FFF2-40B4-BE49-F238E27FC236}">
                <a16:creationId xmlns:a16="http://schemas.microsoft.com/office/drawing/2014/main" id="{07E002DE-43D3-4845-AB9A-D4DD03A9667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081B3E-638F-434D-AB15-6898B689C7BF}"/>
              </a:ext>
            </a:extLst>
          </p:cNvPr>
          <p:cNvSpPr>
            <a:spLocks noGrp="1"/>
          </p:cNvSpPr>
          <p:nvPr>
            <p:ph type="sldNum" sz="quarter" idx="12"/>
          </p:nvPr>
        </p:nvSpPr>
        <p:spPr/>
        <p:txBody>
          <a:bodyPr/>
          <a:lstStyle/>
          <a:p>
            <a:fld id="{379C4BD7-95C7-4194-99A9-100D46D509EC}" type="slidenum">
              <a:rPr lang="en-GB" smtClean="0"/>
              <a:t>‹#›</a:t>
            </a:fld>
            <a:endParaRPr lang="en-GB"/>
          </a:p>
        </p:txBody>
      </p:sp>
    </p:spTree>
    <p:extLst>
      <p:ext uri="{BB962C8B-B14F-4D97-AF65-F5344CB8AC3E}">
        <p14:creationId xmlns:p14="http://schemas.microsoft.com/office/powerpoint/2010/main" val="447405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B358A-05B9-46C8-9595-1ABA186674D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E6CC27A-E93A-4265-8415-4D806716E43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20EF9C1-14B9-4726-9ADE-93BE7A0F08B4}"/>
              </a:ext>
            </a:extLst>
          </p:cNvPr>
          <p:cNvSpPr>
            <a:spLocks noGrp="1"/>
          </p:cNvSpPr>
          <p:nvPr>
            <p:ph type="dt" sz="half" idx="10"/>
          </p:nvPr>
        </p:nvSpPr>
        <p:spPr/>
        <p:txBody>
          <a:bodyPr/>
          <a:lstStyle/>
          <a:p>
            <a:fld id="{77FB30A7-30E8-47B4-B78E-BBB224485DE4}" type="datetime1">
              <a:rPr lang="en-GB" smtClean="0"/>
              <a:t>04/03/2024</a:t>
            </a:fld>
            <a:endParaRPr lang="en-GB"/>
          </a:p>
        </p:txBody>
      </p:sp>
      <p:sp>
        <p:nvSpPr>
          <p:cNvPr id="5" name="Footer Placeholder 4">
            <a:extLst>
              <a:ext uri="{FF2B5EF4-FFF2-40B4-BE49-F238E27FC236}">
                <a16:creationId xmlns:a16="http://schemas.microsoft.com/office/drawing/2014/main" id="{53AEC352-0934-44FD-B452-7F51D9D5E5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84EDE5B-1303-49B7-A535-BB694B505342}"/>
              </a:ext>
            </a:extLst>
          </p:cNvPr>
          <p:cNvSpPr>
            <a:spLocks noGrp="1"/>
          </p:cNvSpPr>
          <p:nvPr>
            <p:ph type="sldNum" sz="quarter" idx="12"/>
          </p:nvPr>
        </p:nvSpPr>
        <p:spPr/>
        <p:txBody>
          <a:bodyPr/>
          <a:lstStyle/>
          <a:p>
            <a:fld id="{379C4BD7-95C7-4194-99A9-100D46D509EC}" type="slidenum">
              <a:rPr lang="en-GB" smtClean="0"/>
              <a:t>‹#›</a:t>
            </a:fld>
            <a:endParaRPr lang="en-GB"/>
          </a:p>
        </p:txBody>
      </p:sp>
    </p:spTree>
    <p:extLst>
      <p:ext uri="{BB962C8B-B14F-4D97-AF65-F5344CB8AC3E}">
        <p14:creationId xmlns:p14="http://schemas.microsoft.com/office/powerpoint/2010/main" val="88041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FFC2E5C-356F-44A5-BE03-D3B71254A70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8CFA4DF-C174-4255-89D7-2DFF0243CB7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1C7E6F-70EF-4369-A2B2-68606A0787DD}"/>
              </a:ext>
            </a:extLst>
          </p:cNvPr>
          <p:cNvSpPr>
            <a:spLocks noGrp="1"/>
          </p:cNvSpPr>
          <p:nvPr>
            <p:ph type="dt" sz="half" idx="10"/>
          </p:nvPr>
        </p:nvSpPr>
        <p:spPr/>
        <p:txBody>
          <a:bodyPr/>
          <a:lstStyle/>
          <a:p>
            <a:fld id="{13602585-22F6-4213-9CBF-3968C666AD1C}" type="datetime1">
              <a:rPr lang="en-GB" smtClean="0"/>
              <a:t>04/03/2024</a:t>
            </a:fld>
            <a:endParaRPr lang="en-GB"/>
          </a:p>
        </p:txBody>
      </p:sp>
      <p:sp>
        <p:nvSpPr>
          <p:cNvPr id="5" name="Footer Placeholder 4">
            <a:extLst>
              <a:ext uri="{FF2B5EF4-FFF2-40B4-BE49-F238E27FC236}">
                <a16:creationId xmlns:a16="http://schemas.microsoft.com/office/drawing/2014/main" id="{E3954DF1-2C8F-4E95-A372-F3FF0E757F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EB7787B-F533-4459-85A4-33D816E14133}"/>
              </a:ext>
            </a:extLst>
          </p:cNvPr>
          <p:cNvSpPr>
            <a:spLocks noGrp="1"/>
          </p:cNvSpPr>
          <p:nvPr>
            <p:ph type="sldNum" sz="quarter" idx="12"/>
          </p:nvPr>
        </p:nvSpPr>
        <p:spPr/>
        <p:txBody>
          <a:bodyPr/>
          <a:lstStyle/>
          <a:p>
            <a:fld id="{379C4BD7-95C7-4194-99A9-100D46D509EC}" type="slidenum">
              <a:rPr lang="en-GB" smtClean="0"/>
              <a:t>‹#›</a:t>
            </a:fld>
            <a:endParaRPr lang="en-GB"/>
          </a:p>
        </p:txBody>
      </p:sp>
    </p:spTree>
    <p:extLst>
      <p:ext uri="{BB962C8B-B14F-4D97-AF65-F5344CB8AC3E}">
        <p14:creationId xmlns:p14="http://schemas.microsoft.com/office/powerpoint/2010/main" val="2586526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5C1A2-49A4-4988-81D9-44441E22E71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3A302B0-AD0C-4010-8DC3-DE2436C3175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F4D0A48-9F7E-455B-B85E-A8A51A16639C}"/>
              </a:ext>
            </a:extLst>
          </p:cNvPr>
          <p:cNvSpPr>
            <a:spLocks noGrp="1"/>
          </p:cNvSpPr>
          <p:nvPr>
            <p:ph type="dt" sz="half" idx="10"/>
          </p:nvPr>
        </p:nvSpPr>
        <p:spPr/>
        <p:txBody>
          <a:bodyPr/>
          <a:lstStyle/>
          <a:p>
            <a:fld id="{912408E3-BE2E-4D32-AFEA-43A374902761}" type="datetime1">
              <a:rPr lang="en-GB" smtClean="0"/>
              <a:t>04/03/2024</a:t>
            </a:fld>
            <a:endParaRPr lang="en-GB"/>
          </a:p>
        </p:txBody>
      </p:sp>
      <p:sp>
        <p:nvSpPr>
          <p:cNvPr id="5" name="Footer Placeholder 4">
            <a:extLst>
              <a:ext uri="{FF2B5EF4-FFF2-40B4-BE49-F238E27FC236}">
                <a16:creationId xmlns:a16="http://schemas.microsoft.com/office/drawing/2014/main" id="{3A66FA47-F478-44A4-B47C-77EE9226C5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1C0F45D-2045-4A22-943A-110282D6174E}"/>
              </a:ext>
            </a:extLst>
          </p:cNvPr>
          <p:cNvSpPr>
            <a:spLocks noGrp="1"/>
          </p:cNvSpPr>
          <p:nvPr>
            <p:ph type="sldNum" sz="quarter" idx="12"/>
          </p:nvPr>
        </p:nvSpPr>
        <p:spPr/>
        <p:txBody>
          <a:bodyPr/>
          <a:lstStyle/>
          <a:p>
            <a:fld id="{379C4BD7-95C7-4194-99A9-100D46D509EC}" type="slidenum">
              <a:rPr lang="en-GB" smtClean="0"/>
              <a:t>‹#›</a:t>
            </a:fld>
            <a:endParaRPr lang="en-GB"/>
          </a:p>
        </p:txBody>
      </p:sp>
    </p:spTree>
    <p:extLst>
      <p:ext uri="{BB962C8B-B14F-4D97-AF65-F5344CB8AC3E}">
        <p14:creationId xmlns:p14="http://schemas.microsoft.com/office/powerpoint/2010/main" val="4277179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25610-368B-4EB4-9B72-B04DA9524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507806C-4839-4DD0-9A69-C2A06A6D34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7B87416-9333-48C0-8607-A1B4E95F3A56}"/>
              </a:ext>
            </a:extLst>
          </p:cNvPr>
          <p:cNvSpPr>
            <a:spLocks noGrp="1"/>
          </p:cNvSpPr>
          <p:nvPr>
            <p:ph type="dt" sz="half" idx="10"/>
          </p:nvPr>
        </p:nvSpPr>
        <p:spPr/>
        <p:txBody>
          <a:bodyPr/>
          <a:lstStyle/>
          <a:p>
            <a:fld id="{0D52167E-E461-4468-9AA0-AB4F9994A690}" type="datetime1">
              <a:rPr lang="en-GB" smtClean="0"/>
              <a:t>04/03/2024</a:t>
            </a:fld>
            <a:endParaRPr lang="en-GB"/>
          </a:p>
        </p:txBody>
      </p:sp>
      <p:sp>
        <p:nvSpPr>
          <p:cNvPr id="5" name="Footer Placeholder 4">
            <a:extLst>
              <a:ext uri="{FF2B5EF4-FFF2-40B4-BE49-F238E27FC236}">
                <a16:creationId xmlns:a16="http://schemas.microsoft.com/office/drawing/2014/main" id="{1DA9A8C3-160E-4C22-BE69-6A037C8093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CBD882-9B91-4C06-BD79-EE596BDC90C4}"/>
              </a:ext>
            </a:extLst>
          </p:cNvPr>
          <p:cNvSpPr>
            <a:spLocks noGrp="1"/>
          </p:cNvSpPr>
          <p:nvPr>
            <p:ph type="sldNum" sz="quarter" idx="12"/>
          </p:nvPr>
        </p:nvSpPr>
        <p:spPr/>
        <p:txBody>
          <a:bodyPr/>
          <a:lstStyle/>
          <a:p>
            <a:fld id="{379C4BD7-95C7-4194-99A9-100D46D509EC}" type="slidenum">
              <a:rPr lang="en-GB" smtClean="0"/>
              <a:t>‹#›</a:t>
            </a:fld>
            <a:endParaRPr lang="en-GB"/>
          </a:p>
        </p:txBody>
      </p:sp>
    </p:spTree>
    <p:extLst>
      <p:ext uri="{BB962C8B-B14F-4D97-AF65-F5344CB8AC3E}">
        <p14:creationId xmlns:p14="http://schemas.microsoft.com/office/powerpoint/2010/main" val="3937213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5326E-1692-45E0-A110-2D49AA0DEF1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1A444DB-A103-4574-8F24-CCB50FA7585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123AE25-32EF-4463-8F9C-37414C3BF67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4608AFA-A9A2-4AAA-B3E7-085F899FD922}"/>
              </a:ext>
            </a:extLst>
          </p:cNvPr>
          <p:cNvSpPr>
            <a:spLocks noGrp="1"/>
          </p:cNvSpPr>
          <p:nvPr>
            <p:ph type="dt" sz="half" idx="10"/>
          </p:nvPr>
        </p:nvSpPr>
        <p:spPr/>
        <p:txBody>
          <a:bodyPr/>
          <a:lstStyle/>
          <a:p>
            <a:fld id="{4BD5F526-4696-4D0C-AF32-84E9C76654B2}" type="datetime1">
              <a:rPr lang="en-GB" smtClean="0"/>
              <a:t>04/03/2024</a:t>
            </a:fld>
            <a:endParaRPr lang="en-GB"/>
          </a:p>
        </p:txBody>
      </p:sp>
      <p:sp>
        <p:nvSpPr>
          <p:cNvPr id="6" name="Footer Placeholder 5">
            <a:extLst>
              <a:ext uri="{FF2B5EF4-FFF2-40B4-BE49-F238E27FC236}">
                <a16:creationId xmlns:a16="http://schemas.microsoft.com/office/drawing/2014/main" id="{A08B29AA-014D-41ED-8863-F72F613C21D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4603D99-1A44-4E24-93B9-F847D7C205FF}"/>
              </a:ext>
            </a:extLst>
          </p:cNvPr>
          <p:cNvSpPr>
            <a:spLocks noGrp="1"/>
          </p:cNvSpPr>
          <p:nvPr>
            <p:ph type="sldNum" sz="quarter" idx="12"/>
          </p:nvPr>
        </p:nvSpPr>
        <p:spPr/>
        <p:txBody>
          <a:bodyPr/>
          <a:lstStyle/>
          <a:p>
            <a:fld id="{379C4BD7-95C7-4194-99A9-100D46D509EC}" type="slidenum">
              <a:rPr lang="en-GB" smtClean="0"/>
              <a:t>‹#›</a:t>
            </a:fld>
            <a:endParaRPr lang="en-GB"/>
          </a:p>
        </p:txBody>
      </p:sp>
    </p:spTree>
    <p:extLst>
      <p:ext uri="{BB962C8B-B14F-4D97-AF65-F5344CB8AC3E}">
        <p14:creationId xmlns:p14="http://schemas.microsoft.com/office/powerpoint/2010/main" val="172133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DFD22-1554-4BE2-921C-7796C39E12E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A0C20ED-0D0C-4BB6-94F3-0F06DFBB6C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0F200FC-6F16-4369-84BD-62E84B062E2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4E23924-3C10-40A1-91BC-12697AFB8F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D44F53A-547E-4CA1-8B3D-FD38D654EC3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E232CE7-E749-4C19-91B5-737837BEB6B9}"/>
              </a:ext>
            </a:extLst>
          </p:cNvPr>
          <p:cNvSpPr>
            <a:spLocks noGrp="1"/>
          </p:cNvSpPr>
          <p:nvPr>
            <p:ph type="dt" sz="half" idx="10"/>
          </p:nvPr>
        </p:nvSpPr>
        <p:spPr/>
        <p:txBody>
          <a:bodyPr/>
          <a:lstStyle/>
          <a:p>
            <a:fld id="{86500A5B-D858-4767-A498-84480204855A}" type="datetime1">
              <a:rPr lang="en-GB" smtClean="0"/>
              <a:t>04/03/2024</a:t>
            </a:fld>
            <a:endParaRPr lang="en-GB"/>
          </a:p>
        </p:txBody>
      </p:sp>
      <p:sp>
        <p:nvSpPr>
          <p:cNvPr id="8" name="Footer Placeholder 7">
            <a:extLst>
              <a:ext uri="{FF2B5EF4-FFF2-40B4-BE49-F238E27FC236}">
                <a16:creationId xmlns:a16="http://schemas.microsoft.com/office/drawing/2014/main" id="{F1A41C01-8A66-41C2-9B47-FC506609B0A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99E53D-5C5E-4269-B626-B1C31B31E666}"/>
              </a:ext>
            </a:extLst>
          </p:cNvPr>
          <p:cNvSpPr>
            <a:spLocks noGrp="1"/>
          </p:cNvSpPr>
          <p:nvPr>
            <p:ph type="sldNum" sz="quarter" idx="12"/>
          </p:nvPr>
        </p:nvSpPr>
        <p:spPr/>
        <p:txBody>
          <a:bodyPr/>
          <a:lstStyle/>
          <a:p>
            <a:fld id="{379C4BD7-95C7-4194-99A9-100D46D509EC}" type="slidenum">
              <a:rPr lang="en-GB" smtClean="0"/>
              <a:t>‹#›</a:t>
            </a:fld>
            <a:endParaRPr lang="en-GB"/>
          </a:p>
        </p:txBody>
      </p:sp>
    </p:spTree>
    <p:extLst>
      <p:ext uri="{BB962C8B-B14F-4D97-AF65-F5344CB8AC3E}">
        <p14:creationId xmlns:p14="http://schemas.microsoft.com/office/powerpoint/2010/main" val="3524523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BB427-4C34-4CB0-95C7-3560F922469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7CA21F2-2898-4EB2-AFC1-DE3FC6D20602}"/>
              </a:ext>
            </a:extLst>
          </p:cNvPr>
          <p:cNvSpPr>
            <a:spLocks noGrp="1"/>
          </p:cNvSpPr>
          <p:nvPr>
            <p:ph type="dt" sz="half" idx="10"/>
          </p:nvPr>
        </p:nvSpPr>
        <p:spPr/>
        <p:txBody>
          <a:bodyPr/>
          <a:lstStyle/>
          <a:p>
            <a:fld id="{B85E65D8-F85C-4EB9-9EA6-5A3136F31472}" type="datetime1">
              <a:rPr lang="en-GB" smtClean="0"/>
              <a:t>04/03/2024</a:t>
            </a:fld>
            <a:endParaRPr lang="en-GB"/>
          </a:p>
        </p:txBody>
      </p:sp>
      <p:sp>
        <p:nvSpPr>
          <p:cNvPr id="4" name="Footer Placeholder 3">
            <a:extLst>
              <a:ext uri="{FF2B5EF4-FFF2-40B4-BE49-F238E27FC236}">
                <a16:creationId xmlns:a16="http://schemas.microsoft.com/office/drawing/2014/main" id="{C68AABEE-C5FA-4CAD-9F82-5225008D340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82FD126-3A77-45F8-83FA-F62125BE6514}"/>
              </a:ext>
            </a:extLst>
          </p:cNvPr>
          <p:cNvSpPr>
            <a:spLocks noGrp="1"/>
          </p:cNvSpPr>
          <p:nvPr>
            <p:ph type="sldNum" sz="quarter" idx="12"/>
          </p:nvPr>
        </p:nvSpPr>
        <p:spPr/>
        <p:txBody>
          <a:bodyPr/>
          <a:lstStyle/>
          <a:p>
            <a:fld id="{379C4BD7-95C7-4194-99A9-100D46D509EC}" type="slidenum">
              <a:rPr lang="en-GB" smtClean="0"/>
              <a:t>‹#›</a:t>
            </a:fld>
            <a:endParaRPr lang="en-GB"/>
          </a:p>
        </p:txBody>
      </p:sp>
    </p:spTree>
    <p:extLst>
      <p:ext uri="{BB962C8B-B14F-4D97-AF65-F5344CB8AC3E}">
        <p14:creationId xmlns:p14="http://schemas.microsoft.com/office/powerpoint/2010/main" val="304736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3A11AD-B3ED-478E-BC38-FDB1C7DA47BE}"/>
              </a:ext>
            </a:extLst>
          </p:cNvPr>
          <p:cNvSpPr>
            <a:spLocks noGrp="1"/>
          </p:cNvSpPr>
          <p:nvPr>
            <p:ph type="dt" sz="half" idx="10"/>
          </p:nvPr>
        </p:nvSpPr>
        <p:spPr/>
        <p:txBody>
          <a:bodyPr/>
          <a:lstStyle/>
          <a:p>
            <a:fld id="{DE57E47A-184E-43E4-BBE1-D9B3EC80FB4E}" type="datetime1">
              <a:rPr lang="en-GB" smtClean="0"/>
              <a:t>04/03/2024</a:t>
            </a:fld>
            <a:endParaRPr lang="en-GB"/>
          </a:p>
        </p:txBody>
      </p:sp>
      <p:sp>
        <p:nvSpPr>
          <p:cNvPr id="3" name="Footer Placeholder 2">
            <a:extLst>
              <a:ext uri="{FF2B5EF4-FFF2-40B4-BE49-F238E27FC236}">
                <a16:creationId xmlns:a16="http://schemas.microsoft.com/office/drawing/2014/main" id="{89DD3537-4A96-4E92-918F-72679872410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C94EB85-065A-4788-80A5-E37ECAD1E8B0}"/>
              </a:ext>
            </a:extLst>
          </p:cNvPr>
          <p:cNvSpPr>
            <a:spLocks noGrp="1"/>
          </p:cNvSpPr>
          <p:nvPr>
            <p:ph type="sldNum" sz="quarter" idx="12"/>
          </p:nvPr>
        </p:nvSpPr>
        <p:spPr/>
        <p:txBody>
          <a:bodyPr/>
          <a:lstStyle/>
          <a:p>
            <a:fld id="{379C4BD7-95C7-4194-99A9-100D46D509EC}" type="slidenum">
              <a:rPr lang="en-GB" smtClean="0"/>
              <a:t>‹#›</a:t>
            </a:fld>
            <a:endParaRPr lang="en-GB"/>
          </a:p>
        </p:txBody>
      </p:sp>
    </p:spTree>
    <p:extLst>
      <p:ext uri="{BB962C8B-B14F-4D97-AF65-F5344CB8AC3E}">
        <p14:creationId xmlns:p14="http://schemas.microsoft.com/office/powerpoint/2010/main" val="1673506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01269-3C96-42CC-B346-B8DBADEE44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FE679A1-4250-43B5-A858-3C99BAD012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A6806D2-5083-4456-A7B1-8D7ECBFCA1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257A6ED-EC12-41AE-8D7C-5F22BFE00C04}"/>
              </a:ext>
            </a:extLst>
          </p:cNvPr>
          <p:cNvSpPr>
            <a:spLocks noGrp="1"/>
          </p:cNvSpPr>
          <p:nvPr>
            <p:ph type="dt" sz="half" idx="10"/>
          </p:nvPr>
        </p:nvSpPr>
        <p:spPr/>
        <p:txBody>
          <a:bodyPr/>
          <a:lstStyle/>
          <a:p>
            <a:fld id="{32EFC488-0A05-4B42-8E98-BE9DC36D38FF}" type="datetime1">
              <a:rPr lang="en-GB" smtClean="0"/>
              <a:t>04/03/2024</a:t>
            </a:fld>
            <a:endParaRPr lang="en-GB"/>
          </a:p>
        </p:txBody>
      </p:sp>
      <p:sp>
        <p:nvSpPr>
          <p:cNvPr id="6" name="Footer Placeholder 5">
            <a:extLst>
              <a:ext uri="{FF2B5EF4-FFF2-40B4-BE49-F238E27FC236}">
                <a16:creationId xmlns:a16="http://schemas.microsoft.com/office/drawing/2014/main" id="{66787CAF-16F3-4E91-9728-F5D6A9C7E1C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5F8B2B-2BFB-457C-B6AD-24FACDE61EFB}"/>
              </a:ext>
            </a:extLst>
          </p:cNvPr>
          <p:cNvSpPr>
            <a:spLocks noGrp="1"/>
          </p:cNvSpPr>
          <p:nvPr>
            <p:ph type="sldNum" sz="quarter" idx="12"/>
          </p:nvPr>
        </p:nvSpPr>
        <p:spPr/>
        <p:txBody>
          <a:bodyPr/>
          <a:lstStyle/>
          <a:p>
            <a:fld id="{379C4BD7-95C7-4194-99A9-100D46D509EC}" type="slidenum">
              <a:rPr lang="en-GB" smtClean="0"/>
              <a:t>‹#›</a:t>
            </a:fld>
            <a:endParaRPr lang="en-GB"/>
          </a:p>
        </p:txBody>
      </p:sp>
    </p:spTree>
    <p:extLst>
      <p:ext uri="{BB962C8B-B14F-4D97-AF65-F5344CB8AC3E}">
        <p14:creationId xmlns:p14="http://schemas.microsoft.com/office/powerpoint/2010/main" val="1490499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0286F-D379-47C8-972C-94ED624901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146E187-1D13-4D12-AA21-3E067477E4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1106AC1-5A19-4E38-89E0-39D87B0468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D4D4CB7-D00D-46EA-81DB-52B1C82551A1}"/>
              </a:ext>
            </a:extLst>
          </p:cNvPr>
          <p:cNvSpPr>
            <a:spLocks noGrp="1"/>
          </p:cNvSpPr>
          <p:nvPr>
            <p:ph type="dt" sz="half" idx="10"/>
          </p:nvPr>
        </p:nvSpPr>
        <p:spPr/>
        <p:txBody>
          <a:bodyPr/>
          <a:lstStyle/>
          <a:p>
            <a:fld id="{9380BA03-4421-4F7C-B5CD-58FC6109962E}" type="datetime1">
              <a:rPr lang="en-GB" smtClean="0"/>
              <a:t>04/03/2024</a:t>
            </a:fld>
            <a:endParaRPr lang="en-GB"/>
          </a:p>
        </p:txBody>
      </p:sp>
      <p:sp>
        <p:nvSpPr>
          <p:cNvPr id="6" name="Footer Placeholder 5">
            <a:extLst>
              <a:ext uri="{FF2B5EF4-FFF2-40B4-BE49-F238E27FC236}">
                <a16:creationId xmlns:a16="http://schemas.microsoft.com/office/drawing/2014/main" id="{0C192298-F5F7-4C4A-9DC7-8FB1D995EB6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D8F635D-1660-4344-93A4-CA649A358B42}"/>
              </a:ext>
            </a:extLst>
          </p:cNvPr>
          <p:cNvSpPr>
            <a:spLocks noGrp="1"/>
          </p:cNvSpPr>
          <p:nvPr>
            <p:ph type="sldNum" sz="quarter" idx="12"/>
          </p:nvPr>
        </p:nvSpPr>
        <p:spPr/>
        <p:txBody>
          <a:bodyPr/>
          <a:lstStyle/>
          <a:p>
            <a:fld id="{379C4BD7-95C7-4194-99A9-100D46D509EC}" type="slidenum">
              <a:rPr lang="en-GB" smtClean="0"/>
              <a:t>‹#›</a:t>
            </a:fld>
            <a:endParaRPr lang="en-GB"/>
          </a:p>
        </p:txBody>
      </p:sp>
    </p:spTree>
    <p:extLst>
      <p:ext uri="{BB962C8B-B14F-4D97-AF65-F5344CB8AC3E}">
        <p14:creationId xmlns:p14="http://schemas.microsoft.com/office/powerpoint/2010/main" val="3771036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D451A3-1843-4CC3-9E47-23A291D725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D238269-AF7B-4C5A-B171-3BFA796D07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665099-34B2-479B-B2D4-D7B8D458C3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A0D347-0CBC-41D3-8330-1A8948F27B72}" type="datetime1">
              <a:rPr lang="en-GB" smtClean="0"/>
              <a:t>04/03/2024</a:t>
            </a:fld>
            <a:endParaRPr lang="en-GB"/>
          </a:p>
        </p:txBody>
      </p:sp>
      <p:sp>
        <p:nvSpPr>
          <p:cNvPr id="5" name="Footer Placeholder 4">
            <a:extLst>
              <a:ext uri="{FF2B5EF4-FFF2-40B4-BE49-F238E27FC236}">
                <a16:creationId xmlns:a16="http://schemas.microsoft.com/office/drawing/2014/main" id="{5F3EE64F-CF96-46C5-84A8-46A9671F47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E0599CD-42E0-43CF-9CB3-7AD1893B46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9C4BD7-95C7-4194-99A9-100D46D509EC}" type="slidenum">
              <a:rPr lang="en-GB" smtClean="0"/>
              <a:t>‹#›</a:t>
            </a:fld>
            <a:endParaRPr lang="en-GB"/>
          </a:p>
        </p:txBody>
      </p:sp>
    </p:spTree>
    <p:extLst>
      <p:ext uri="{BB962C8B-B14F-4D97-AF65-F5344CB8AC3E}">
        <p14:creationId xmlns:p14="http://schemas.microsoft.com/office/powerpoint/2010/main" val="1412894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https://mcusercontent.com/0788334860e9fdd899814d7e9/images/025a142f-f304-6703-d3bb-cc56766eaa49.jpg"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https://mcusercontent.com/0788334860e9fdd899814d7e9/images/025a142f-f304-6703-d3bb-cc56766eaa49.jp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DD6CE40D-A40D-4F39-B72D-BEC99CFD24DD}"/>
              </a:ext>
            </a:extLst>
          </p:cNvPr>
          <p:cNvSpPr>
            <a:spLocks noChangeArrowheads="1"/>
          </p:cNvSpPr>
          <p:nvPr/>
        </p:nvSpPr>
        <p:spPr bwMode="auto">
          <a:xfrm>
            <a:off x="0" y="227752"/>
            <a:ext cx="12192000" cy="837422"/>
          </a:xfrm>
          <a:prstGeom prst="rect">
            <a:avLst/>
          </a:prstGeom>
          <a:solidFill>
            <a:srgbClr val="56B2CB"/>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dirty="0"/>
          </a:p>
        </p:txBody>
      </p:sp>
      <p:sp>
        <p:nvSpPr>
          <p:cNvPr id="10" name="Subtitle 9">
            <a:extLst>
              <a:ext uri="{FF2B5EF4-FFF2-40B4-BE49-F238E27FC236}">
                <a16:creationId xmlns:a16="http://schemas.microsoft.com/office/drawing/2014/main" id="{37540996-E108-4D84-9ADB-F5EC1F41F15E}"/>
              </a:ext>
            </a:extLst>
          </p:cNvPr>
          <p:cNvSpPr txBox="1">
            <a:spLocks noGrp="1"/>
          </p:cNvSpPr>
          <p:nvPr>
            <p:ph type="subTitle" idx="1"/>
          </p:nvPr>
        </p:nvSpPr>
        <p:spPr>
          <a:xfrm>
            <a:off x="5522696" y="461796"/>
            <a:ext cx="6271652" cy="369332"/>
          </a:xfrm>
          <a:prstGeom prst="rect">
            <a:avLst/>
          </a:prstGeom>
          <a:noFill/>
        </p:spPr>
        <p:txBody>
          <a:bodyPr wrap="square" rtlCol="0">
            <a:spAutoFit/>
          </a:bodyPr>
          <a:lstStyle/>
          <a:p>
            <a:r>
              <a:rPr lang="en-GB" sz="2000" b="1" dirty="0">
                <a:solidFill>
                  <a:schemeClr val="bg1"/>
                </a:solidFill>
                <a:latin typeface="Open Sans" pitchFamily="2" charset="0"/>
                <a:ea typeface="Open Sans" pitchFamily="2" charset="0"/>
                <a:cs typeface="Open Sans" pitchFamily="2" charset="0"/>
              </a:rPr>
              <a:t>Shift 6 – Communication and information</a:t>
            </a:r>
          </a:p>
        </p:txBody>
      </p:sp>
      <p:sp>
        <p:nvSpPr>
          <p:cNvPr id="13" name="TextBox 12">
            <a:extLst>
              <a:ext uri="{FF2B5EF4-FFF2-40B4-BE49-F238E27FC236}">
                <a16:creationId xmlns:a16="http://schemas.microsoft.com/office/drawing/2014/main" id="{48499CC3-CC4B-4051-B826-F286FD12DB46}"/>
              </a:ext>
            </a:extLst>
          </p:cNvPr>
          <p:cNvSpPr txBox="1"/>
          <p:nvPr/>
        </p:nvSpPr>
        <p:spPr>
          <a:xfrm>
            <a:off x="543952" y="1496646"/>
            <a:ext cx="6779638" cy="2862322"/>
          </a:xfrm>
          <a:prstGeom prst="rect">
            <a:avLst/>
          </a:prstGeom>
          <a:solidFill>
            <a:schemeClr val="bg1"/>
          </a:solidFill>
          <a:ln w="19050">
            <a:solidFill>
              <a:schemeClr val="accent5">
                <a:lumMod val="50000"/>
              </a:schemeClr>
            </a:solidFill>
          </a:ln>
        </p:spPr>
        <p:txBody>
          <a:bodyPr wrap="square" rtlCol="0">
            <a:spAutoFit/>
          </a:bodyPr>
          <a:lstStyle/>
          <a:p>
            <a:pPr>
              <a:spcAft>
                <a:spcPts val="1800"/>
              </a:spcAft>
            </a:pPr>
            <a:r>
              <a:rPr lang="en-GB" sz="1400" b="1" dirty="0">
                <a:solidFill>
                  <a:srgbClr val="3F4A75"/>
                </a:solidFill>
                <a:latin typeface="Open Sans" pitchFamily="2" charset="0"/>
                <a:ea typeface="Open Sans" pitchFamily="2" charset="0"/>
                <a:cs typeface="Open Sans" pitchFamily="2" charset="0"/>
              </a:rPr>
              <a:t>Session Aims</a:t>
            </a:r>
          </a:p>
          <a:p>
            <a:pPr marL="285750" indent="-285750">
              <a:spcAft>
                <a:spcPts val="600"/>
              </a:spcAft>
              <a:buFont typeface="Wingdings" panose="05000000000000000000" pitchFamily="2" charset="2"/>
              <a:buChar char="§"/>
            </a:pPr>
            <a:r>
              <a:rPr lang="en-GB" sz="1400" dirty="0">
                <a:solidFill>
                  <a:srgbClr val="3F4A75"/>
                </a:solidFill>
                <a:latin typeface="Open Sans" pitchFamily="2" charset="0"/>
                <a:ea typeface="Open Sans" pitchFamily="2" charset="0"/>
                <a:cs typeface="Open Sans" pitchFamily="2" charset="0"/>
              </a:rPr>
              <a:t>To enable participants to look afresh at their church’s communications and what they say about their church.</a:t>
            </a:r>
          </a:p>
          <a:p>
            <a:pPr marL="285750" indent="-285750">
              <a:spcAft>
                <a:spcPts val="600"/>
              </a:spcAft>
              <a:buFont typeface="Wingdings" panose="05000000000000000000" pitchFamily="2" charset="2"/>
              <a:buChar char="§"/>
            </a:pPr>
            <a:endParaRPr lang="en-GB" sz="1400" dirty="0">
              <a:solidFill>
                <a:srgbClr val="3F4A75"/>
              </a:solidFill>
              <a:latin typeface="Open Sans" pitchFamily="2" charset="0"/>
              <a:ea typeface="Open Sans" pitchFamily="2" charset="0"/>
              <a:cs typeface="Open Sans" pitchFamily="2" charset="0"/>
            </a:endParaRPr>
          </a:p>
          <a:p>
            <a:pPr marL="285750" indent="-285750">
              <a:spcAft>
                <a:spcPts val="600"/>
              </a:spcAft>
              <a:buFont typeface="Wingdings" panose="05000000000000000000" pitchFamily="2" charset="2"/>
              <a:buChar char="§"/>
            </a:pPr>
            <a:r>
              <a:rPr lang="en-GB" sz="1400" dirty="0">
                <a:solidFill>
                  <a:srgbClr val="3F4A75"/>
                </a:solidFill>
                <a:latin typeface="Open Sans" pitchFamily="2" charset="0"/>
                <a:ea typeface="Open Sans" pitchFamily="2" charset="0"/>
                <a:cs typeface="Open Sans" pitchFamily="2" charset="0"/>
              </a:rPr>
              <a:t>To discuss how the different methods of communication can be used across our churches to better reflect our #</a:t>
            </a:r>
            <a:r>
              <a:rPr lang="en-GB" sz="1400" dirty="0" err="1">
                <a:solidFill>
                  <a:srgbClr val="3F4A75"/>
                </a:solidFill>
                <a:latin typeface="Open Sans" pitchFamily="2" charset="0"/>
                <a:ea typeface="Open Sans" pitchFamily="2" charset="0"/>
                <a:cs typeface="Open Sans" pitchFamily="2" charset="0"/>
              </a:rPr>
              <a:t>MoreThanSunday</a:t>
            </a:r>
            <a:r>
              <a:rPr lang="en-GB" sz="1400" dirty="0">
                <a:solidFill>
                  <a:srgbClr val="3F4A75"/>
                </a:solidFill>
                <a:latin typeface="Open Sans" pitchFamily="2" charset="0"/>
                <a:ea typeface="Open Sans" pitchFamily="2" charset="0"/>
                <a:cs typeface="Open Sans" pitchFamily="2" charset="0"/>
              </a:rPr>
              <a:t> faith.</a:t>
            </a:r>
          </a:p>
          <a:p>
            <a:pPr marL="285750" indent="-285750">
              <a:spcAft>
                <a:spcPts val="600"/>
              </a:spcAft>
              <a:buFont typeface="Wingdings" panose="05000000000000000000" pitchFamily="2" charset="2"/>
              <a:buChar char="§"/>
            </a:pPr>
            <a:endParaRPr lang="en-GB" sz="1400" dirty="0">
              <a:solidFill>
                <a:srgbClr val="3F4A75"/>
              </a:solidFill>
              <a:latin typeface="Open Sans" pitchFamily="2" charset="0"/>
              <a:ea typeface="Open Sans" pitchFamily="2" charset="0"/>
              <a:cs typeface="Open Sans" pitchFamily="2" charset="0"/>
            </a:endParaRPr>
          </a:p>
          <a:p>
            <a:pPr marL="285750" indent="-285750">
              <a:spcAft>
                <a:spcPts val="600"/>
              </a:spcAft>
              <a:buFont typeface="Wingdings" panose="05000000000000000000" pitchFamily="2" charset="2"/>
              <a:buChar char="§"/>
            </a:pPr>
            <a:r>
              <a:rPr lang="en-GB" sz="1400" dirty="0">
                <a:solidFill>
                  <a:srgbClr val="3F4A75"/>
                </a:solidFill>
                <a:latin typeface="Open Sans" pitchFamily="2" charset="0"/>
                <a:ea typeface="Open Sans" pitchFamily="2" charset="0"/>
                <a:cs typeface="Open Sans" pitchFamily="2" charset="0"/>
              </a:rPr>
              <a:t>To begin to explore how participants are able to improve their church’s communications. </a:t>
            </a:r>
          </a:p>
          <a:p>
            <a:pPr marL="285750" indent="-285750">
              <a:spcAft>
                <a:spcPts val="600"/>
              </a:spcAft>
              <a:buFont typeface="Wingdings" panose="05000000000000000000" pitchFamily="2" charset="2"/>
              <a:buChar char="§"/>
            </a:pPr>
            <a:endParaRPr lang="en-GB" sz="1400" dirty="0">
              <a:solidFill>
                <a:srgbClr val="3F4A75"/>
              </a:solidFill>
              <a:latin typeface="Open Sans" pitchFamily="2" charset="0"/>
              <a:ea typeface="Open Sans" pitchFamily="2" charset="0"/>
              <a:cs typeface="Open Sans" pitchFamily="2" charset="0"/>
            </a:endParaRPr>
          </a:p>
        </p:txBody>
      </p:sp>
      <p:sp>
        <p:nvSpPr>
          <p:cNvPr id="16" name="TextBox 15">
            <a:extLst>
              <a:ext uri="{FF2B5EF4-FFF2-40B4-BE49-F238E27FC236}">
                <a16:creationId xmlns:a16="http://schemas.microsoft.com/office/drawing/2014/main" id="{ABF68DA0-07BD-4730-AC12-FDC0489664CA}"/>
              </a:ext>
            </a:extLst>
          </p:cNvPr>
          <p:cNvSpPr txBox="1"/>
          <p:nvPr/>
        </p:nvSpPr>
        <p:spPr>
          <a:xfrm>
            <a:off x="8170052" y="1496646"/>
            <a:ext cx="3624296" cy="4955203"/>
          </a:xfrm>
          <a:prstGeom prst="rect">
            <a:avLst/>
          </a:prstGeom>
          <a:solidFill>
            <a:schemeClr val="bg1"/>
          </a:solidFill>
          <a:ln w="19050">
            <a:solidFill>
              <a:srgbClr val="3F4A75"/>
            </a:solidFill>
          </a:ln>
        </p:spPr>
        <p:txBody>
          <a:bodyPr wrap="square" rtlCol="0">
            <a:spAutoFit/>
          </a:bodyPr>
          <a:lstStyle/>
          <a:p>
            <a:pPr>
              <a:spcAft>
                <a:spcPts val="1800"/>
              </a:spcAft>
            </a:pPr>
            <a:r>
              <a:rPr lang="en-GB" sz="1400" b="1" dirty="0">
                <a:solidFill>
                  <a:srgbClr val="3F4A75"/>
                </a:solidFill>
                <a:latin typeface="Open Sans" pitchFamily="2" charset="0"/>
                <a:ea typeface="Open Sans" pitchFamily="2" charset="0"/>
                <a:cs typeface="Open Sans" pitchFamily="2" charset="0"/>
              </a:rPr>
              <a:t>Notes</a:t>
            </a:r>
          </a:p>
          <a:p>
            <a:pPr>
              <a:spcAft>
                <a:spcPts val="3000"/>
              </a:spcAft>
            </a:pPr>
            <a:r>
              <a:rPr lang="en-GB" sz="1400" dirty="0">
                <a:solidFill>
                  <a:srgbClr val="3F4A75"/>
                </a:solidFill>
                <a:latin typeface="Open Sans" pitchFamily="2" charset="0"/>
                <a:ea typeface="Open Sans" pitchFamily="2" charset="0"/>
                <a:cs typeface="Open Sans" pitchFamily="2" charset="0"/>
              </a:rPr>
              <a:t>____________________________________________</a:t>
            </a:r>
          </a:p>
          <a:p>
            <a:pPr>
              <a:spcAft>
                <a:spcPts val="3000"/>
              </a:spcAft>
            </a:pPr>
            <a:r>
              <a:rPr lang="en-GB" sz="1400" dirty="0">
                <a:solidFill>
                  <a:srgbClr val="3F4A75"/>
                </a:solidFill>
                <a:latin typeface="Open Sans" pitchFamily="2" charset="0"/>
                <a:ea typeface="Open Sans" pitchFamily="2" charset="0"/>
                <a:cs typeface="Open Sans" pitchFamily="2" charset="0"/>
              </a:rPr>
              <a:t>____________________________________________</a:t>
            </a:r>
          </a:p>
          <a:p>
            <a:pPr>
              <a:spcAft>
                <a:spcPts val="3000"/>
              </a:spcAft>
            </a:pPr>
            <a:r>
              <a:rPr lang="en-GB" sz="1400" dirty="0">
                <a:solidFill>
                  <a:srgbClr val="3F4A75"/>
                </a:solidFill>
                <a:latin typeface="Open Sans" pitchFamily="2" charset="0"/>
                <a:ea typeface="Open Sans" pitchFamily="2" charset="0"/>
                <a:cs typeface="Open Sans" pitchFamily="2" charset="0"/>
              </a:rPr>
              <a:t>____________________________________________</a:t>
            </a:r>
          </a:p>
          <a:p>
            <a:pPr>
              <a:spcAft>
                <a:spcPts val="3000"/>
              </a:spcAft>
            </a:pPr>
            <a:r>
              <a:rPr lang="en-GB" sz="1400" dirty="0">
                <a:solidFill>
                  <a:srgbClr val="3F4A75"/>
                </a:solidFill>
                <a:latin typeface="Open Sans" pitchFamily="2" charset="0"/>
                <a:ea typeface="Open Sans" pitchFamily="2" charset="0"/>
                <a:cs typeface="Open Sans" pitchFamily="2" charset="0"/>
              </a:rPr>
              <a:t>____________________________________________</a:t>
            </a:r>
          </a:p>
          <a:p>
            <a:pPr>
              <a:spcAft>
                <a:spcPts val="3000"/>
              </a:spcAft>
            </a:pPr>
            <a:r>
              <a:rPr lang="en-GB" sz="1400" dirty="0">
                <a:solidFill>
                  <a:srgbClr val="3F4A75"/>
                </a:solidFill>
                <a:latin typeface="Open Sans" pitchFamily="2" charset="0"/>
                <a:ea typeface="Open Sans" pitchFamily="2" charset="0"/>
                <a:cs typeface="Open Sans" pitchFamily="2" charset="0"/>
              </a:rPr>
              <a:t>____________________________________________</a:t>
            </a:r>
          </a:p>
          <a:p>
            <a:pPr>
              <a:spcAft>
                <a:spcPts val="3000"/>
              </a:spcAft>
            </a:pPr>
            <a:r>
              <a:rPr lang="en-GB" sz="1400" dirty="0">
                <a:solidFill>
                  <a:srgbClr val="3F4A75"/>
                </a:solidFill>
                <a:latin typeface="Open Sans" pitchFamily="2" charset="0"/>
                <a:ea typeface="Open Sans" pitchFamily="2" charset="0"/>
                <a:cs typeface="Open Sans" pitchFamily="2" charset="0"/>
              </a:rPr>
              <a:t>____________________________________________</a:t>
            </a:r>
          </a:p>
          <a:p>
            <a:pPr>
              <a:spcAft>
                <a:spcPts val="3000"/>
              </a:spcAft>
            </a:pPr>
            <a:r>
              <a:rPr lang="en-GB" sz="1400" dirty="0">
                <a:solidFill>
                  <a:srgbClr val="3F4A75"/>
                </a:solidFill>
                <a:latin typeface="Open Sans" pitchFamily="2" charset="0"/>
                <a:ea typeface="Open Sans" pitchFamily="2" charset="0"/>
                <a:cs typeface="Open Sans" pitchFamily="2" charset="0"/>
              </a:rPr>
              <a:t>____________________________________________</a:t>
            </a:r>
          </a:p>
          <a:p>
            <a:pPr>
              <a:spcAft>
                <a:spcPts val="3000"/>
              </a:spcAft>
            </a:pPr>
            <a:endParaRPr lang="en-GB" sz="1400" dirty="0">
              <a:solidFill>
                <a:srgbClr val="3F4A75"/>
              </a:solidFill>
              <a:latin typeface="Open Sans" pitchFamily="2" charset="0"/>
              <a:ea typeface="Open Sans" pitchFamily="2" charset="0"/>
              <a:cs typeface="Open Sans" pitchFamily="2" charset="0"/>
            </a:endParaRPr>
          </a:p>
        </p:txBody>
      </p:sp>
      <p:pic>
        <p:nvPicPr>
          <p:cNvPr id="14" name="Picture 16" descr="white transparent">
            <a:extLst>
              <a:ext uri="{FF2B5EF4-FFF2-40B4-BE49-F238E27FC236}">
                <a16:creationId xmlns:a16="http://schemas.microsoft.com/office/drawing/2014/main" id="{476E5FD6-7A93-4A5E-AD98-54EDADE192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2422" y="316656"/>
            <a:ext cx="2596442" cy="75235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9" name="TextBox 18">
            <a:extLst>
              <a:ext uri="{FF2B5EF4-FFF2-40B4-BE49-F238E27FC236}">
                <a16:creationId xmlns:a16="http://schemas.microsoft.com/office/drawing/2014/main" id="{4926E5F0-8A7F-42D1-8838-A43E14D55402}"/>
              </a:ext>
            </a:extLst>
          </p:cNvPr>
          <p:cNvSpPr txBox="1"/>
          <p:nvPr/>
        </p:nvSpPr>
        <p:spPr>
          <a:xfrm>
            <a:off x="535690" y="4568659"/>
            <a:ext cx="6787900" cy="1846659"/>
          </a:xfrm>
          <a:prstGeom prst="rect">
            <a:avLst/>
          </a:prstGeom>
          <a:solidFill>
            <a:schemeClr val="bg1"/>
          </a:solidFill>
          <a:ln w="19050">
            <a:solidFill>
              <a:schemeClr val="accent5">
                <a:lumMod val="50000"/>
              </a:schemeClr>
            </a:solidFill>
          </a:ln>
        </p:spPr>
        <p:txBody>
          <a:bodyPr wrap="square" rtlCol="0">
            <a:spAutoFit/>
          </a:bodyPr>
          <a:lstStyle/>
          <a:p>
            <a:pPr>
              <a:spcAft>
                <a:spcPts val="1800"/>
              </a:spcAft>
            </a:pPr>
            <a:r>
              <a:rPr lang="en-GB" sz="1400" b="1" dirty="0">
                <a:solidFill>
                  <a:srgbClr val="3F4A75"/>
                </a:solidFill>
                <a:latin typeface="Open Sans" pitchFamily="2" charset="0"/>
                <a:ea typeface="Open Sans" pitchFamily="2" charset="0"/>
                <a:cs typeface="Open Sans" pitchFamily="2" charset="0"/>
              </a:rPr>
              <a:t>Icebreaker Activity:</a:t>
            </a:r>
            <a:endParaRPr lang="en-GB" sz="1400" dirty="0">
              <a:solidFill>
                <a:srgbClr val="3F4A75"/>
              </a:solidFill>
              <a:latin typeface="Open Sans" pitchFamily="2" charset="0"/>
              <a:ea typeface="Open Sans" pitchFamily="2" charset="0"/>
              <a:cs typeface="Open Sans" pitchFamily="2" charset="0"/>
            </a:endParaRPr>
          </a:p>
          <a:p>
            <a:pPr>
              <a:spcAft>
                <a:spcPts val="600"/>
              </a:spcAft>
            </a:pPr>
            <a:r>
              <a:rPr lang="en-GB" sz="1400" dirty="0">
                <a:solidFill>
                  <a:srgbClr val="3F4A75"/>
                </a:solidFill>
                <a:latin typeface="Open Sans" pitchFamily="2" charset="0"/>
                <a:ea typeface="Open Sans" pitchFamily="2" charset="0"/>
                <a:cs typeface="Open Sans" pitchFamily="2" charset="0"/>
              </a:rPr>
              <a:t>Make a list of your church/Mission Community’s current communication channels, social media, website, A Church Near You etc.</a:t>
            </a:r>
          </a:p>
          <a:p>
            <a:pPr>
              <a:spcAft>
                <a:spcPts val="600"/>
              </a:spcAft>
            </a:pPr>
            <a:endParaRPr lang="en-GB" sz="1400" dirty="0">
              <a:solidFill>
                <a:srgbClr val="3F4A75"/>
              </a:solidFill>
              <a:latin typeface="Open Sans" pitchFamily="2" charset="0"/>
              <a:ea typeface="Open Sans" pitchFamily="2" charset="0"/>
              <a:cs typeface="Open Sans" pitchFamily="2" charset="0"/>
            </a:endParaRPr>
          </a:p>
          <a:p>
            <a:pPr>
              <a:spcAft>
                <a:spcPts val="600"/>
              </a:spcAft>
            </a:pPr>
            <a:r>
              <a:rPr lang="en-GB" sz="1400" dirty="0">
                <a:solidFill>
                  <a:srgbClr val="3F4A75"/>
                </a:solidFill>
                <a:latin typeface="Open Sans" pitchFamily="2" charset="0"/>
                <a:ea typeface="Open Sans" pitchFamily="2" charset="0"/>
                <a:cs typeface="Open Sans" pitchFamily="2" charset="0"/>
              </a:rPr>
              <a:t>If time, make a note of who is responsible for updating these.</a:t>
            </a:r>
          </a:p>
          <a:p>
            <a:pPr>
              <a:spcAft>
                <a:spcPts val="600"/>
              </a:spcAft>
            </a:pPr>
            <a:endParaRPr lang="en-GB" sz="1400" dirty="0">
              <a:solidFill>
                <a:srgbClr val="3F4A75"/>
              </a:solidFill>
              <a:latin typeface="Open Sans" pitchFamily="2" charset="0"/>
              <a:ea typeface="Open Sans" pitchFamily="2" charset="0"/>
              <a:cs typeface="Open Sans" pitchFamily="2" charset="0"/>
            </a:endParaRPr>
          </a:p>
        </p:txBody>
      </p:sp>
      <p:pic>
        <p:nvPicPr>
          <p:cNvPr id="1026" name="Picture 2" descr="https://d3hgrlq6yacptf.cloudfront.net/5fbd76bf103bd/content/pages/documents/white4x-copy.png">
            <a:extLst>
              <a:ext uri="{FF2B5EF4-FFF2-40B4-BE49-F238E27FC236}">
                <a16:creationId xmlns:a16="http://schemas.microsoft.com/office/drawing/2014/main" id="{D2C03C8E-F6EB-4BE6-8B39-489A72617A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158" y="280688"/>
            <a:ext cx="2277748" cy="69281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https://mcusercontent.com/0788334860e9fdd899814d7e9/images/025a142f-f304-6703-d3bb-cc56766eaa49.jpg">
            <a:extLst>
              <a:ext uri="{FF2B5EF4-FFF2-40B4-BE49-F238E27FC236}">
                <a16:creationId xmlns:a16="http://schemas.microsoft.com/office/drawing/2014/main" id="{A4212A01-3FFA-41FA-9D10-CD7C4610FA1E}"/>
              </a:ext>
            </a:extLst>
          </p:cNvPr>
          <p:cNvPicPr>
            <a:picLocks noChangeAspect="1" noChangeArrowheads="1"/>
          </p:cNvPicPr>
          <p:nvPr/>
        </p:nvPicPr>
        <p:blipFill>
          <a:blip r:link="rId4">
            <a:extLst>
              <a:ext uri="{28A0092B-C50C-407E-A947-70E740481C1C}">
                <a14:useLocalDpi xmlns:a14="http://schemas.microsoft.com/office/drawing/2010/main" val="0"/>
              </a:ext>
            </a:extLst>
          </a:blip>
          <a:srcRect/>
          <a:stretch>
            <a:fillRect/>
          </a:stretch>
        </p:blipFill>
        <p:spPr bwMode="auto">
          <a:xfrm flipV="1">
            <a:off x="0" y="6649364"/>
            <a:ext cx="12192000" cy="218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EB5EE42C-98DE-416E-98FA-D9BCBABF17BC}"/>
              </a:ext>
            </a:extLst>
          </p:cNvPr>
          <p:cNvSpPr>
            <a:spLocks noGrp="1"/>
          </p:cNvSpPr>
          <p:nvPr>
            <p:ph type="sldNum" sz="quarter" idx="12"/>
          </p:nvPr>
        </p:nvSpPr>
        <p:spPr/>
        <p:txBody>
          <a:bodyPr/>
          <a:lstStyle/>
          <a:p>
            <a:fld id="{379C4BD7-95C7-4194-99A9-100D46D509EC}" type="slidenum">
              <a:rPr lang="en-GB" smtClean="0"/>
              <a:t>1</a:t>
            </a:fld>
            <a:endParaRPr lang="en-GB"/>
          </a:p>
        </p:txBody>
      </p:sp>
    </p:spTree>
    <p:extLst>
      <p:ext uri="{BB962C8B-B14F-4D97-AF65-F5344CB8AC3E}">
        <p14:creationId xmlns:p14="http://schemas.microsoft.com/office/powerpoint/2010/main" val="3242629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5" name="TextBox 24">
            <a:extLst>
              <a:ext uri="{FF2B5EF4-FFF2-40B4-BE49-F238E27FC236}">
                <a16:creationId xmlns:a16="http://schemas.microsoft.com/office/drawing/2014/main" id="{11EED990-BFC9-47B8-BA2F-BBCF4A66205A}"/>
              </a:ext>
            </a:extLst>
          </p:cNvPr>
          <p:cNvSpPr txBox="1"/>
          <p:nvPr/>
        </p:nvSpPr>
        <p:spPr>
          <a:xfrm>
            <a:off x="349927" y="651316"/>
            <a:ext cx="3624296" cy="5555367"/>
          </a:xfrm>
          <a:prstGeom prst="rect">
            <a:avLst/>
          </a:prstGeom>
          <a:solidFill>
            <a:schemeClr val="bg1"/>
          </a:solidFill>
          <a:ln w="19050">
            <a:solidFill>
              <a:srgbClr val="3F4A75"/>
            </a:solidFill>
          </a:ln>
        </p:spPr>
        <p:txBody>
          <a:bodyPr wrap="square" rtlCol="0">
            <a:spAutoFit/>
          </a:bodyPr>
          <a:lstStyle/>
          <a:p>
            <a:pPr>
              <a:spcAft>
                <a:spcPts val="1800"/>
              </a:spcAft>
            </a:pPr>
            <a:r>
              <a:rPr lang="en-GB" sz="1400" b="1" dirty="0">
                <a:solidFill>
                  <a:srgbClr val="3F4A75"/>
                </a:solidFill>
                <a:latin typeface="Open Sans" pitchFamily="2" charset="0"/>
                <a:ea typeface="Open Sans" pitchFamily="2" charset="0"/>
                <a:cs typeface="Open Sans" pitchFamily="2" charset="0"/>
              </a:rPr>
              <a:t>Notes</a:t>
            </a:r>
          </a:p>
          <a:p>
            <a:pPr>
              <a:spcAft>
                <a:spcPts val="3000"/>
              </a:spcAft>
            </a:pPr>
            <a:r>
              <a:rPr lang="en-GB" sz="1400" dirty="0">
                <a:solidFill>
                  <a:srgbClr val="3F4A75"/>
                </a:solidFill>
                <a:latin typeface="Open Sans" pitchFamily="2" charset="0"/>
                <a:ea typeface="Open Sans" pitchFamily="2" charset="0"/>
                <a:cs typeface="Open Sans" pitchFamily="2" charset="0"/>
              </a:rPr>
              <a:t>____________________________________________</a:t>
            </a:r>
          </a:p>
          <a:p>
            <a:pPr>
              <a:spcAft>
                <a:spcPts val="3000"/>
              </a:spcAft>
            </a:pPr>
            <a:r>
              <a:rPr lang="en-GB" sz="1400" dirty="0">
                <a:solidFill>
                  <a:srgbClr val="3F4A75"/>
                </a:solidFill>
                <a:latin typeface="Open Sans" pitchFamily="2" charset="0"/>
                <a:ea typeface="Open Sans" pitchFamily="2" charset="0"/>
                <a:cs typeface="Open Sans" pitchFamily="2" charset="0"/>
              </a:rPr>
              <a:t>____________________________________________</a:t>
            </a:r>
          </a:p>
          <a:p>
            <a:pPr>
              <a:spcAft>
                <a:spcPts val="3000"/>
              </a:spcAft>
            </a:pPr>
            <a:r>
              <a:rPr lang="en-GB" sz="1400" dirty="0">
                <a:solidFill>
                  <a:srgbClr val="3F4A75"/>
                </a:solidFill>
                <a:latin typeface="Open Sans" pitchFamily="2" charset="0"/>
                <a:ea typeface="Open Sans" pitchFamily="2" charset="0"/>
                <a:cs typeface="Open Sans" pitchFamily="2" charset="0"/>
              </a:rPr>
              <a:t>____________________________________________</a:t>
            </a:r>
          </a:p>
          <a:p>
            <a:pPr>
              <a:spcAft>
                <a:spcPts val="3000"/>
              </a:spcAft>
            </a:pPr>
            <a:r>
              <a:rPr lang="en-GB" sz="1400" dirty="0">
                <a:solidFill>
                  <a:srgbClr val="3F4A75"/>
                </a:solidFill>
                <a:latin typeface="Open Sans" pitchFamily="2" charset="0"/>
                <a:ea typeface="Open Sans" pitchFamily="2" charset="0"/>
                <a:cs typeface="Open Sans" pitchFamily="2" charset="0"/>
              </a:rPr>
              <a:t>____________________________________________</a:t>
            </a:r>
          </a:p>
          <a:p>
            <a:pPr>
              <a:spcAft>
                <a:spcPts val="3000"/>
              </a:spcAft>
            </a:pPr>
            <a:r>
              <a:rPr lang="en-GB" sz="1400" dirty="0">
                <a:solidFill>
                  <a:srgbClr val="3F4A75"/>
                </a:solidFill>
                <a:latin typeface="Open Sans" pitchFamily="2" charset="0"/>
                <a:ea typeface="Open Sans" pitchFamily="2" charset="0"/>
                <a:cs typeface="Open Sans" pitchFamily="2" charset="0"/>
              </a:rPr>
              <a:t>____________________________________________</a:t>
            </a:r>
          </a:p>
          <a:p>
            <a:pPr>
              <a:spcAft>
                <a:spcPts val="3000"/>
              </a:spcAft>
            </a:pPr>
            <a:r>
              <a:rPr lang="en-GB" sz="1400" dirty="0">
                <a:solidFill>
                  <a:srgbClr val="3F4A75"/>
                </a:solidFill>
                <a:latin typeface="Open Sans" pitchFamily="2" charset="0"/>
                <a:ea typeface="Open Sans" pitchFamily="2" charset="0"/>
                <a:cs typeface="Open Sans" pitchFamily="2" charset="0"/>
              </a:rPr>
              <a:t>____________________________________________</a:t>
            </a:r>
          </a:p>
          <a:p>
            <a:pPr>
              <a:spcAft>
                <a:spcPts val="3000"/>
              </a:spcAft>
            </a:pPr>
            <a:r>
              <a:rPr lang="en-GB" sz="1400" dirty="0">
                <a:solidFill>
                  <a:srgbClr val="3F4A75"/>
                </a:solidFill>
                <a:latin typeface="Open Sans" pitchFamily="2" charset="0"/>
                <a:ea typeface="Open Sans" pitchFamily="2" charset="0"/>
                <a:cs typeface="Open Sans" pitchFamily="2" charset="0"/>
              </a:rPr>
              <a:t>____________________________________________</a:t>
            </a:r>
          </a:p>
          <a:p>
            <a:pPr>
              <a:spcAft>
                <a:spcPts val="3000"/>
              </a:spcAft>
            </a:pPr>
            <a:r>
              <a:rPr lang="en-GB" sz="1400" dirty="0">
                <a:solidFill>
                  <a:srgbClr val="3F4A75"/>
                </a:solidFill>
                <a:latin typeface="Open Sans" pitchFamily="2" charset="0"/>
                <a:ea typeface="Open Sans" pitchFamily="2" charset="0"/>
                <a:cs typeface="Open Sans" pitchFamily="2" charset="0"/>
              </a:rPr>
              <a:t>____________________________________________</a:t>
            </a:r>
          </a:p>
          <a:p>
            <a:pPr>
              <a:spcAft>
                <a:spcPts val="3000"/>
              </a:spcAft>
            </a:pPr>
            <a:r>
              <a:rPr lang="en-GB" sz="1400" dirty="0">
                <a:solidFill>
                  <a:srgbClr val="3F4A75"/>
                </a:solidFill>
                <a:latin typeface="Open Sans" pitchFamily="2" charset="0"/>
                <a:ea typeface="Open Sans" pitchFamily="2" charset="0"/>
                <a:cs typeface="Open Sans" pitchFamily="2" charset="0"/>
              </a:rPr>
              <a:t>____________________________________________</a:t>
            </a:r>
          </a:p>
        </p:txBody>
      </p:sp>
      <p:sp>
        <p:nvSpPr>
          <p:cNvPr id="11" name="TextBox 10">
            <a:extLst>
              <a:ext uri="{FF2B5EF4-FFF2-40B4-BE49-F238E27FC236}">
                <a16:creationId xmlns:a16="http://schemas.microsoft.com/office/drawing/2014/main" id="{B971DB79-478A-47E4-BBD7-1A15370BE599}"/>
              </a:ext>
            </a:extLst>
          </p:cNvPr>
          <p:cNvSpPr txBox="1"/>
          <p:nvPr/>
        </p:nvSpPr>
        <p:spPr>
          <a:xfrm>
            <a:off x="8217777" y="662094"/>
            <a:ext cx="3624296" cy="1569660"/>
          </a:xfrm>
          <a:prstGeom prst="rect">
            <a:avLst/>
          </a:prstGeom>
          <a:solidFill>
            <a:schemeClr val="bg1"/>
          </a:solidFill>
          <a:ln w="19050">
            <a:solidFill>
              <a:srgbClr val="3F4A75"/>
            </a:solidFill>
          </a:ln>
        </p:spPr>
        <p:txBody>
          <a:bodyPr wrap="square" rtlCol="0">
            <a:spAutoFit/>
          </a:bodyPr>
          <a:lstStyle/>
          <a:p>
            <a:pPr>
              <a:spcAft>
                <a:spcPts val="1800"/>
              </a:spcAft>
            </a:pPr>
            <a:r>
              <a:rPr lang="en-GB" sz="1400" b="1" dirty="0">
                <a:solidFill>
                  <a:srgbClr val="3F4A75"/>
                </a:solidFill>
                <a:latin typeface="Open Sans" pitchFamily="2" charset="0"/>
                <a:ea typeface="Open Sans" pitchFamily="2" charset="0"/>
                <a:cs typeface="Open Sans" pitchFamily="2" charset="0"/>
              </a:rPr>
              <a:t>What have I/We discovered in this session?</a:t>
            </a:r>
          </a:p>
          <a:p>
            <a:pPr>
              <a:spcAft>
                <a:spcPts val="3000"/>
              </a:spcAft>
            </a:pPr>
            <a:r>
              <a:rPr lang="en-GB" sz="1400" dirty="0">
                <a:solidFill>
                  <a:srgbClr val="3F4A75"/>
                </a:solidFill>
                <a:latin typeface="Open Sans" pitchFamily="2" charset="0"/>
                <a:ea typeface="Open Sans" pitchFamily="2" charset="0"/>
                <a:cs typeface="Open Sans" pitchFamily="2" charset="0"/>
              </a:rPr>
              <a:t>____________________________________________</a:t>
            </a:r>
          </a:p>
          <a:p>
            <a:pPr>
              <a:spcAft>
                <a:spcPts val="3000"/>
              </a:spcAft>
            </a:pPr>
            <a:r>
              <a:rPr lang="en-GB" sz="1400" dirty="0">
                <a:solidFill>
                  <a:srgbClr val="3F4A75"/>
                </a:solidFill>
                <a:latin typeface="Open Sans" pitchFamily="2" charset="0"/>
                <a:ea typeface="Open Sans" pitchFamily="2" charset="0"/>
                <a:cs typeface="Open Sans" pitchFamily="2" charset="0"/>
              </a:rPr>
              <a:t>____________________________________________</a:t>
            </a:r>
          </a:p>
        </p:txBody>
      </p:sp>
      <p:sp>
        <p:nvSpPr>
          <p:cNvPr id="12" name="TextBox 11">
            <a:extLst>
              <a:ext uri="{FF2B5EF4-FFF2-40B4-BE49-F238E27FC236}">
                <a16:creationId xmlns:a16="http://schemas.microsoft.com/office/drawing/2014/main" id="{58D60F17-F21C-496A-AF91-AC1732F0F047}"/>
              </a:ext>
            </a:extLst>
          </p:cNvPr>
          <p:cNvSpPr txBox="1"/>
          <p:nvPr/>
        </p:nvSpPr>
        <p:spPr>
          <a:xfrm>
            <a:off x="8217777" y="2644169"/>
            <a:ext cx="3624296" cy="1569660"/>
          </a:xfrm>
          <a:prstGeom prst="rect">
            <a:avLst/>
          </a:prstGeom>
          <a:solidFill>
            <a:schemeClr val="bg1"/>
          </a:solidFill>
          <a:ln w="19050">
            <a:solidFill>
              <a:srgbClr val="3F4A75"/>
            </a:solidFill>
          </a:ln>
        </p:spPr>
        <p:txBody>
          <a:bodyPr wrap="square" rtlCol="0">
            <a:spAutoFit/>
          </a:bodyPr>
          <a:lstStyle/>
          <a:p>
            <a:pPr>
              <a:spcAft>
                <a:spcPts val="1800"/>
              </a:spcAft>
            </a:pPr>
            <a:r>
              <a:rPr lang="en-GB" sz="1400" b="1" dirty="0">
                <a:solidFill>
                  <a:srgbClr val="3F4A75"/>
                </a:solidFill>
                <a:latin typeface="Open Sans" pitchFamily="2" charset="0"/>
                <a:ea typeface="Open Sans" pitchFamily="2" charset="0"/>
                <a:cs typeface="Open Sans" pitchFamily="2" charset="0"/>
              </a:rPr>
              <a:t>What might I/We need to nurture/think about more?</a:t>
            </a:r>
          </a:p>
          <a:p>
            <a:pPr>
              <a:spcAft>
                <a:spcPts val="3000"/>
              </a:spcAft>
            </a:pPr>
            <a:r>
              <a:rPr lang="en-GB" sz="1400" dirty="0">
                <a:solidFill>
                  <a:srgbClr val="3F4A75"/>
                </a:solidFill>
                <a:latin typeface="Open Sans" pitchFamily="2" charset="0"/>
                <a:ea typeface="Open Sans" pitchFamily="2" charset="0"/>
                <a:cs typeface="Open Sans" pitchFamily="2" charset="0"/>
              </a:rPr>
              <a:t>____________________________________________</a:t>
            </a:r>
          </a:p>
          <a:p>
            <a:pPr>
              <a:spcAft>
                <a:spcPts val="3000"/>
              </a:spcAft>
            </a:pPr>
            <a:r>
              <a:rPr lang="en-GB" sz="1400" dirty="0">
                <a:solidFill>
                  <a:srgbClr val="3F4A75"/>
                </a:solidFill>
                <a:latin typeface="Open Sans" pitchFamily="2" charset="0"/>
                <a:ea typeface="Open Sans" pitchFamily="2" charset="0"/>
                <a:cs typeface="Open Sans" pitchFamily="2" charset="0"/>
              </a:rPr>
              <a:t>____________________________________________</a:t>
            </a:r>
          </a:p>
        </p:txBody>
      </p:sp>
      <p:sp>
        <p:nvSpPr>
          <p:cNvPr id="16" name="TextBox 15">
            <a:extLst>
              <a:ext uri="{FF2B5EF4-FFF2-40B4-BE49-F238E27FC236}">
                <a16:creationId xmlns:a16="http://schemas.microsoft.com/office/drawing/2014/main" id="{D0503C9A-06F6-4818-886E-2CDD6F76821A}"/>
              </a:ext>
            </a:extLst>
          </p:cNvPr>
          <p:cNvSpPr txBox="1"/>
          <p:nvPr/>
        </p:nvSpPr>
        <p:spPr>
          <a:xfrm>
            <a:off x="8217777" y="4648202"/>
            <a:ext cx="3624296" cy="1569660"/>
          </a:xfrm>
          <a:prstGeom prst="rect">
            <a:avLst/>
          </a:prstGeom>
          <a:solidFill>
            <a:schemeClr val="bg1"/>
          </a:solidFill>
          <a:ln w="19050">
            <a:solidFill>
              <a:srgbClr val="3F4A75"/>
            </a:solidFill>
          </a:ln>
        </p:spPr>
        <p:txBody>
          <a:bodyPr wrap="square" rtlCol="0">
            <a:spAutoFit/>
          </a:bodyPr>
          <a:lstStyle/>
          <a:p>
            <a:pPr>
              <a:spcAft>
                <a:spcPts val="1800"/>
              </a:spcAft>
            </a:pPr>
            <a:r>
              <a:rPr lang="en-GB" sz="1400" b="1" dirty="0">
                <a:solidFill>
                  <a:srgbClr val="3F4A75"/>
                </a:solidFill>
                <a:latin typeface="Open Sans" pitchFamily="2" charset="0"/>
                <a:ea typeface="Open Sans" pitchFamily="2" charset="0"/>
                <a:cs typeface="Open Sans" pitchFamily="2" charset="0"/>
              </a:rPr>
              <a:t>What am I/We going to do or try that’s new or different?</a:t>
            </a:r>
          </a:p>
          <a:p>
            <a:pPr>
              <a:spcAft>
                <a:spcPts val="3000"/>
              </a:spcAft>
            </a:pPr>
            <a:r>
              <a:rPr lang="en-GB" sz="1400" dirty="0">
                <a:solidFill>
                  <a:srgbClr val="3F4A75"/>
                </a:solidFill>
                <a:latin typeface="Open Sans" pitchFamily="2" charset="0"/>
                <a:ea typeface="Open Sans" pitchFamily="2" charset="0"/>
                <a:cs typeface="Open Sans" pitchFamily="2" charset="0"/>
              </a:rPr>
              <a:t>____________________________________________</a:t>
            </a:r>
          </a:p>
          <a:p>
            <a:pPr>
              <a:spcAft>
                <a:spcPts val="3000"/>
              </a:spcAft>
            </a:pPr>
            <a:r>
              <a:rPr lang="en-GB" sz="1400" dirty="0">
                <a:solidFill>
                  <a:srgbClr val="3F4A75"/>
                </a:solidFill>
                <a:latin typeface="Open Sans" pitchFamily="2" charset="0"/>
                <a:ea typeface="Open Sans" pitchFamily="2" charset="0"/>
                <a:cs typeface="Open Sans" pitchFamily="2" charset="0"/>
              </a:rPr>
              <a:t>____________________________________________</a:t>
            </a:r>
          </a:p>
        </p:txBody>
      </p:sp>
      <p:sp>
        <p:nvSpPr>
          <p:cNvPr id="13" name="TextBox 12">
            <a:extLst>
              <a:ext uri="{FF2B5EF4-FFF2-40B4-BE49-F238E27FC236}">
                <a16:creationId xmlns:a16="http://schemas.microsoft.com/office/drawing/2014/main" id="{AE4D9A4B-04E2-48A5-9D50-4CCED707891C}"/>
              </a:ext>
            </a:extLst>
          </p:cNvPr>
          <p:cNvSpPr txBox="1"/>
          <p:nvPr/>
        </p:nvSpPr>
        <p:spPr>
          <a:xfrm>
            <a:off x="4138865" y="301680"/>
            <a:ext cx="3914272" cy="3062377"/>
          </a:xfrm>
          <a:prstGeom prst="rect">
            <a:avLst/>
          </a:prstGeom>
          <a:solidFill>
            <a:schemeClr val="bg1"/>
          </a:solidFill>
          <a:ln w="19050">
            <a:solidFill>
              <a:srgbClr val="3F4A75"/>
            </a:solidFill>
          </a:ln>
        </p:spPr>
        <p:txBody>
          <a:bodyPr wrap="square" rtlCol="0">
            <a:spAutoFit/>
          </a:bodyPr>
          <a:lstStyle/>
          <a:p>
            <a:pPr>
              <a:spcAft>
                <a:spcPts val="1800"/>
              </a:spcAft>
            </a:pPr>
            <a:r>
              <a:rPr lang="en-GB" sz="1400" b="1" dirty="0">
                <a:solidFill>
                  <a:srgbClr val="3F4A75"/>
                </a:solidFill>
                <a:latin typeface="Open Sans" pitchFamily="2" charset="0"/>
                <a:ea typeface="Open Sans" pitchFamily="2" charset="0"/>
                <a:cs typeface="Open Sans" pitchFamily="2" charset="0"/>
              </a:rPr>
              <a:t>Breakout Session 1:</a:t>
            </a:r>
          </a:p>
          <a:p>
            <a:pPr>
              <a:spcAft>
                <a:spcPts val="600"/>
              </a:spcAft>
            </a:pPr>
            <a:r>
              <a:rPr lang="en-GB" sz="1400" dirty="0">
                <a:solidFill>
                  <a:srgbClr val="3F4A75"/>
                </a:solidFill>
                <a:latin typeface="Open Sans" pitchFamily="2" charset="0"/>
                <a:ea typeface="Open Sans" pitchFamily="2" charset="0"/>
                <a:cs typeface="Open Sans" pitchFamily="2" charset="0"/>
              </a:rPr>
              <a:t>Have a look at your church’s main online space, for example, A Church Near You, your website or Facebook page. Imagine you are someone with no connection to the church, looking at this for the first time. Consider and discuss the following questions:</a:t>
            </a:r>
          </a:p>
          <a:p>
            <a:pPr marL="285750" indent="-285750">
              <a:spcAft>
                <a:spcPts val="600"/>
              </a:spcAft>
              <a:buFont typeface="Arial" panose="020B0604020202020204" pitchFamily="34" charset="0"/>
              <a:buChar char="•"/>
            </a:pPr>
            <a:r>
              <a:rPr lang="en-GB" sz="1400" dirty="0">
                <a:solidFill>
                  <a:srgbClr val="3F4A75"/>
                </a:solidFill>
                <a:latin typeface="Open Sans" pitchFamily="2" charset="0"/>
                <a:ea typeface="Open Sans" pitchFamily="2" charset="0"/>
                <a:cs typeface="Open Sans" pitchFamily="2" charset="0"/>
              </a:rPr>
              <a:t>What are your first impressions? Does this give a good reflection of who you are as a church?</a:t>
            </a:r>
          </a:p>
          <a:p>
            <a:pPr marL="285750" indent="-285750">
              <a:spcAft>
                <a:spcPts val="600"/>
              </a:spcAft>
              <a:buFont typeface="Arial" panose="020B0604020202020204" pitchFamily="34" charset="0"/>
              <a:buChar char="•"/>
            </a:pPr>
            <a:r>
              <a:rPr lang="en-GB" sz="1400" dirty="0">
                <a:solidFill>
                  <a:srgbClr val="3F4A75"/>
                </a:solidFill>
                <a:latin typeface="Open Sans" pitchFamily="2" charset="0"/>
                <a:ea typeface="Open Sans" pitchFamily="2" charset="0"/>
                <a:cs typeface="Open Sans" pitchFamily="2" charset="0"/>
              </a:rPr>
              <a:t>Is the information all relevant, up to date and easy to find? </a:t>
            </a:r>
          </a:p>
        </p:txBody>
      </p:sp>
      <p:sp>
        <p:nvSpPr>
          <p:cNvPr id="14" name="TextBox 13">
            <a:extLst>
              <a:ext uri="{FF2B5EF4-FFF2-40B4-BE49-F238E27FC236}">
                <a16:creationId xmlns:a16="http://schemas.microsoft.com/office/drawing/2014/main" id="{88AF94BC-485E-42E2-91C2-3AE6D327112F}"/>
              </a:ext>
            </a:extLst>
          </p:cNvPr>
          <p:cNvSpPr txBox="1"/>
          <p:nvPr/>
        </p:nvSpPr>
        <p:spPr>
          <a:xfrm>
            <a:off x="4138864" y="3488758"/>
            <a:ext cx="3914272" cy="2939266"/>
          </a:xfrm>
          <a:prstGeom prst="rect">
            <a:avLst/>
          </a:prstGeom>
          <a:solidFill>
            <a:schemeClr val="bg1"/>
          </a:solidFill>
          <a:ln w="19050">
            <a:solidFill>
              <a:srgbClr val="3F4A75"/>
            </a:solidFill>
          </a:ln>
        </p:spPr>
        <p:txBody>
          <a:bodyPr wrap="square" rtlCol="0">
            <a:spAutoFit/>
          </a:bodyPr>
          <a:lstStyle/>
          <a:p>
            <a:pPr>
              <a:spcAft>
                <a:spcPts val="1800"/>
              </a:spcAft>
            </a:pPr>
            <a:r>
              <a:rPr lang="en-GB" sz="1400" b="1" dirty="0">
                <a:solidFill>
                  <a:srgbClr val="3F4A75"/>
                </a:solidFill>
                <a:latin typeface="Open Sans" pitchFamily="2" charset="0"/>
                <a:ea typeface="Open Sans" pitchFamily="2" charset="0"/>
                <a:cs typeface="Open Sans" pitchFamily="2" charset="0"/>
              </a:rPr>
              <a:t>Breakout Session 2:</a:t>
            </a:r>
          </a:p>
          <a:p>
            <a:pPr>
              <a:spcAft>
                <a:spcPts val="1800"/>
              </a:spcAft>
            </a:pPr>
            <a:r>
              <a:rPr lang="en-GB" sz="1400" dirty="0">
                <a:solidFill>
                  <a:srgbClr val="3F4A75"/>
                </a:solidFill>
                <a:latin typeface="Verdana" panose="020B0604030504040204" pitchFamily="34" charset="0"/>
                <a:ea typeface="Verdana" panose="020B0604030504040204" pitchFamily="34" charset="0"/>
              </a:rPr>
              <a:t>Thinking about what we discussed previously:</a:t>
            </a:r>
          </a:p>
          <a:p>
            <a:pPr marL="285750" indent="-285750">
              <a:spcAft>
                <a:spcPts val="1800"/>
              </a:spcAft>
              <a:buFont typeface="Arial" panose="020B0604020202020204" pitchFamily="34" charset="0"/>
              <a:buChar char="•"/>
            </a:pPr>
            <a:r>
              <a:rPr lang="en-GB" sz="1400" dirty="0">
                <a:solidFill>
                  <a:srgbClr val="3F4A75"/>
                </a:solidFill>
                <a:latin typeface="Verdana" panose="020B0604030504040204" pitchFamily="34" charset="0"/>
                <a:ea typeface="Verdana" panose="020B0604030504040204" pitchFamily="34" charset="0"/>
              </a:rPr>
              <a:t>How can our communication channels more effectively demonstrate that we are a people of faith throughout the week?</a:t>
            </a:r>
          </a:p>
          <a:p>
            <a:pPr marL="285750" indent="-285750">
              <a:spcAft>
                <a:spcPts val="1800"/>
              </a:spcAft>
              <a:buFont typeface="Arial" panose="020B0604020202020204" pitchFamily="34" charset="0"/>
              <a:buChar char="•"/>
            </a:pPr>
            <a:r>
              <a:rPr lang="en-GB" sz="1400" dirty="0">
                <a:solidFill>
                  <a:srgbClr val="3F4A75"/>
                </a:solidFill>
                <a:latin typeface="Verdana" panose="020B0604030504040204" pitchFamily="34" charset="0"/>
                <a:ea typeface="Verdana" panose="020B0604030504040204" pitchFamily="34" charset="0"/>
              </a:rPr>
              <a:t>What changes might we want to make to our communications? What support do we need to do this?</a:t>
            </a:r>
          </a:p>
        </p:txBody>
      </p:sp>
      <p:pic>
        <p:nvPicPr>
          <p:cNvPr id="1026" name="Picture 2" descr="https://mcusercontent.com/0788334860e9fdd899814d7e9/images/025a142f-f304-6703-d3bb-cc56766eaa49.jpg">
            <a:extLst>
              <a:ext uri="{FF2B5EF4-FFF2-40B4-BE49-F238E27FC236}">
                <a16:creationId xmlns:a16="http://schemas.microsoft.com/office/drawing/2014/main" id="{BAFB46B4-8662-413A-8902-104CC75DC5DC}"/>
              </a:ext>
            </a:extLst>
          </p:cNvPr>
          <p:cNvPicPr>
            <a:picLocks noChangeAspect="1" noChangeArrowheads="1"/>
          </p:cNvPicPr>
          <p:nvPr/>
        </p:nvPicPr>
        <p:blipFill>
          <a:blip r:link="rId2">
            <a:extLst>
              <a:ext uri="{28A0092B-C50C-407E-A947-70E740481C1C}">
                <a14:useLocalDpi xmlns:a14="http://schemas.microsoft.com/office/drawing/2010/main" val="0"/>
              </a:ext>
            </a:extLst>
          </a:blip>
          <a:srcRect/>
          <a:stretch>
            <a:fillRect/>
          </a:stretch>
        </p:blipFill>
        <p:spPr bwMode="auto">
          <a:xfrm flipV="1">
            <a:off x="0" y="6649364"/>
            <a:ext cx="12192000" cy="218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E96E194-F189-4A95-9F07-8C6FA372079F}"/>
              </a:ext>
            </a:extLst>
          </p:cNvPr>
          <p:cNvSpPr>
            <a:spLocks noGrp="1"/>
          </p:cNvSpPr>
          <p:nvPr>
            <p:ph type="sldNum" sz="quarter" idx="12"/>
          </p:nvPr>
        </p:nvSpPr>
        <p:spPr/>
        <p:txBody>
          <a:bodyPr/>
          <a:lstStyle/>
          <a:p>
            <a:fld id="{379C4BD7-95C7-4194-99A9-100D46D509EC}" type="slidenum">
              <a:rPr lang="en-GB" smtClean="0"/>
              <a:t>2</a:t>
            </a:fld>
            <a:endParaRPr lang="en-GB"/>
          </a:p>
        </p:txBody>
      </p:sp>
    </p:spTree>
    <p:extLst>
      <p:ext uri="{BB962C8B-B14F-4D97-AF65-F5344CB8AC3E}">
        <p14:creationId xmlns:p14="http://schemas.microsoft.com/office/powerpoint/2010/main" val="31915141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484</TotalTime>
  <Words>305</Words>
  <Application>Microsoft Office PowerPoint</Application>
  <PresentationFormat>Widescreen</PresentationFormat>
  <Paragraphs>48</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Open Sans</vt:lpstr>
      <vt:lpstr>Verdana</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 Morgan-Jones</dc:creator>
  <cp:lastModifiedBy>Catherine Ingham</cp:lastModifiedBy>
  <cp:revision>34</cp:revision>
  <cp:lastPrinted>2022-09-05T13:31:52Z</cp:lastPrinted>
  <dcterms:created xsi:type="dcterms:W3CDTF">2022-09-05T11:03:57Z</dcterms:created>
  <dcterms:modified xsi:type="dcterms:W3CDTF">2024-03-04T13:27:48Z</dcterms:modified>
</cp:coreProperties>
</file>