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4A7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95DA41-A1FB-4334-90AF-13CFC356188E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8AEDB-3A4A-4104-83F5-42B3AFCA9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559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CCF7D-23DC-4A56-969B-C4C0DA29DD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BB3B72-646F-4DEF-AE87-4B204772AE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E70E0-15A5-4C0F-BD5A-8386ACCF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A7A67-6000-45D7-BA6F-9D8A006DB5E5}" type="datetime1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002DE-43D3-4845-AB9A-D4DD03A96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81B3E-638F-434D-AB15-6898B689C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405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B358A-05B9-46C8-9595-1ABA18667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6CC27A-E93A-4265-8415-4D806716E4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EF9C1-14B9-4726-9ADE-93BE7A0F0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30A7-30E8-47B4-B78E-BBB224485DE4}" type="datetime1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AEC352-0934-44FD-B452-7F51D9D5E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EDE5B-1303-49B7-A535-BB694B505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414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FC2E5C-356F-44A5-BE03-D3B71254A7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CFA4DF-C174-4255-89D7-2DFF0243C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C7E6F-70EF-4369-A2B2-68606A078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2585-22F6-4213-9CBF-3968C666AD1C}" type="datetime1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54DF1-2C8F-4E95-A372-F3FF0E757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7787B-F533-4459-85A4-33D816E14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526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5C1A2-49A4-4988-81D9-44441E22E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302B0-AD0C-4010-8DC3-DE2436C31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D0A48-9F7E-455B-B85E-A8A51A166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408E3-BE2E-4D32-AFEA-43A374902761}" type="datetime1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66FA47-F478-44A4-B47C-77EE9226C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F45D-2045-4A22-943A-110282D61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179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25610-368B-4EB4-9B72-B04DA9524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07806C-4839-4DD0-9A69-C2A06A6D3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87416-9333-48C0-8607-A1B4E95F3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2167E-E461-4468-9AA0-AB4F9994A690}" type="datetime1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9A8C3-160E-4C22-BE69-6A037C809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BD882-9B91-4C06-BD79-EE596BDC9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213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5326E-1692-45E0-A110-2D49AA0DE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444DB-A103-4574-8F24-CCB50FA758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23AE25-32EF-4463-8F9C-37414C3BF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08AFA-A9A2-4AAA-B3E7-085F899FD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5F526-4696-4D0C-AF32-84E9C76654B2}" type="datetime1">
              <a:rPr lang="en-GB" smtClean="0"/>
              <a:t>15/02/2024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8B29AA-014D-41ED-8863-F72F613C2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603D99-1A44-4E24-93B9-F847D7C20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33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DFD22-1554-4BE2-921C-7796C39E1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0ED-0D0C-4BB6-94F3-0F06DFBB6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F200FC-6F16-4369-84BD-62E84B062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E23924-3C10-40A1-91BC-12697AFB8F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44F53A-547E-4CA1-8B3D-FD38D654EC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232CE7-E749-4C19-91B5-737837BEB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0A5B-D858-4767-A498-84480204855A}" type="datetime1">
              <a:rPr lang="en-GB" smtClean="0"/>
              <a:t>15/02/2024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A41C01-8A66-41C2-9B47-FC506609B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9E53D-5C5E-4269-B626-B1C31B31E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52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BB427-4C34-4CB0-95C7-3560F9224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CA21F2-2898-4EB2-AFC1-DE3FC6D20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E65D8-F85C-4EB9-9EA6-5A3136F31472}" type="datetime1">
              <a:rPr lang="en-GB" smtClean="0"/>
              <a:t>15/02/2024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8AABEE-C5FA-4CAD-9F82-5225008D3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2FD126-3A77-45F8-83FA-F62125BE6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36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3A11AD-B3ED-478E-BC38-FDB1C7DA4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E47A-184E-43E4-BBE1-D9B3EC80FB4E}" type="datetime1">
              <a:rPr lang="en-GB" smtClean="0"/>
              <a:t>15/02/2024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DD3537-4A96-4E92-918F-726798724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94EB85-065A-4788-80A5-E37ECAD1E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50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01269-3C96-42CC-B346-B8DBADEE4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679A1-4250-43B5-A858-3C99BAD01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6806D2-5083-4456-A7B1-8D7ECBFCA1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57A6ED-EC12-41AE-8D7C-5F22BFE00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FC488-0A05-4B42-8E98-BE9DC36D38FF}" type="datetime1">
              <a:rPr lang="en-GB" smtClean="0"/>
              <a:t>15/02/2024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787CAF-16F3-4E91-9728-F5D6A9C7E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5F8B2B-2BFB-457C-B6AD-24FACDE61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499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0286F-D379-47C8-972C-94ED62490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46E187-1D13-4D12-AA21-3E067477E4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106AC1-5A19-4E38-89E0-39D87B046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D4CB7-D00D-46EA-81DB-52B1C8255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0BA03-4421-4F7C-B5CD-58FC6109962E}" type="datetime1">
              <a:rPr lang="en-GB" smtClean="0"/>
              <a:t>15/02/2024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192298-F5F7-4C4A-9DC7-8FB1D995E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8F635D-1660-4344-93A4-CA649A358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036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D451A3-1843-4CC3-9E47-23A291D72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238269-AF7B-4C5A-B171-3BFA796D0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65099-34B2-479B-B2D4-D7B8D458C3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0D347-0CBC-41D3-8330-1A8948F27B72}" type="datetime1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EE64F-CF96-46C5-84A8-46A9671F4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599CD-42E0-43CF-9CB3-7AD1893B46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894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https://mcusercontent.com/0788334860e9fdd899814d7e9/images/025a142f-f304-6703-d3bb-cc56766eaa49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https://mcusercontent.com/0788334860e9fdd899814d7e9/images/025a142f-f304-6703-d3bb-cc56766eaa49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D6CE40D-A40D-4F39-B72D-BEC99CFD2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7752"/>
            <a:ext cx="12192000" cy="837422"/>
          </a:xfrm>
          <a:prstGeom prst="rect">
            <a:avLst/>
          </a:prstGeom>
          <a:solidFill>
            <a:srgbClr val="56B2C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37540996-E108-4D84-9ADB-F5EC1F41F15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522696" y="461796"/>
            <a:ext cx="6271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Shift 2 – Prayers and Intercessions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499CC3-CC4B-4051-B826-F286FD12DB46}"/>
              </a:ext>
            </a:extLst>
          </p:cNvPr>
          <p:cNvSpPr txBox="1"/>
          <p:nvPr/>
        </p:nvSpPr>
        <p:spPr>
          <a:xfrm>
            <a:off x="543952" y="1496646"/>
            <a:ext cx="6779638" cy="287771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Session Aims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To invite participants to reflect upon the focus of their church’s prayers and intercessions. </a:t>
            </a:r>
          </a:p>
          <a:p>
            <a:pPr>
              <a:spcAft>
                <a:spcPts val="600"/>
              </a:spcAft>
            </a:pPr>
            <a:endParaRPr lang="en-GB" sz="5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To encourage participants to consider how prayers and intercessions can better relate to their everyday lives and the world beyond church on Sundays.  </a:t>
            </a:r>
          </a:p>
          <a:p>
            <a:pPr>
              <a:spcAft>
                <a:spcPts val="600"/>
              </a:spcAft>
            </a:pPr>
            <a:endParaRPr lang="en-GB" sz="5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To signpost parishes to relevant resources and consider trying some new things to develop their prayers and intercessions. </a:t>
            </a:r>
            <a:b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>
              <a:spcAft>
                <a:spcPts val="600"/>
              </a:spcAft>
            </a:pPr>
            <a:endParaRPr lang="en-GB" sz="5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F68DA0-07BD-4730-AC12-FDC0489664CA}"/>
              </a:ext>
            </a:extLst>
          </p:cNvPr>
          <p:cNvSpPr txBox="1"/>
          <p:nvPr/>
        </p:nvSpPr>
        <p:spPr>
          <a:xfrm>
            <a:off x="8170052" y="1496646"/>
            <a:ext cx="3624296" cy="4955203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Notes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14" name="Picture 16" descr="white transparent">
            <a:extLst>
              <a:ext uri="{FF2B5EF4-FFF2-40B4-BE49-F238E27FC236}">
                <a16:creationId xmlns:a16="http://schemas.microsoft.com/office/drawing/2014/main" id="{476E5FD6-7A93-4A5E-AD98-54EDADE192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422" y="316656"/>
            <a:ext cx="2596442" cy="75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926E5F0-8A7F-42D1-8838-A43E14D55402}"/>
              </a:ext>
            </a:extLst>
          </p:cNvPr>
          <p:cNvSpPr txBox="1"/>
          <p:nvPr/>
        </p:nvSpPr>
        <p:spPr>
          <a:xfrm>
            <a:off x="589483" y="4940578"/>
            <a:ext cx="6734107" cy="1492716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Icebreaker Question:</a:t>
            </a: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>
              <a:spcAft>
                <a:spcPts val="18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What 3 words describe the prayer life of your church?</a:t>
            </a:r>
          </a:p>
          <a:p>
            <a:pPr>
              <a:spcAft>
                <a:spcPts val="6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>
              <a:spcAft>
                <a:spcPts val="6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1026" name="Picture 2" descr="https://d3hgrlq6yacptf.cloudfront.net/5fbd76bf103bd/content/pages/documents/white4x-copy.png">
            <a:extLst>
              <a:ext uri="{FF2B5EF4-FFF2-40B4-BE49-F238E27FC236}">
                <a16:creationId xmlns:a16="http://schemas.microsoft.com/office/drawing/2014/main" id="{D2C03C8E-F6EB-4BE6-8B39-489A72617A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158" y="280688"/>
            <a:ext cx="2277748" cy="692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mcusercontent.com/0788334860e9fdd899814d7e9/images/025a142f-f304-6703-d3bb-cc56766eaa49.jpg">
            <a:extLst>
              <a:ext uri="{FF2B5EF4-FFF2-40B4-BE49-F238E27FC236}">
                <a16:creationId xmlns:a16="http://schemas.microsoft.com/office/drawing/2014/main" id="{A4212A01-3FFA-41FA-9D10-CD7C4610FA1E}"/>
              </a:ext>
            </a:extLst>
          </p:cNvPr>
          <p:cNvPicPr>
            <a:picLocks noChangeAspect="1" noChangeArrowheads="1"/>
          </p:cNvPicPr>
          <p:nvPr/>
        </p:nvPicPr>
        <p:blipFill>
          <a:blip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6649364"/>
            <a:ext cx="12192000" cy="218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5EE42C-98DE-416E-98FA-D9BCBABF1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629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11EED990-BFC9-47B8-BA2F-BBCF4A66205A}"/>
              </a:ext>
            </a:extLst>
          </p:cNvPr>
          <p:cNvSpPr txBox="1"/>
          <p:nvPr/>
        </p:nvSpPr>
        <p:spPr>
          <a:xfrm>
            <a:off x="349927" y="651316"/>
            <a:ext cx="3624296" cy="5555367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Notes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71DB79-478A-47E4-BBD7-1A15370BE599}"/>
              </a:ext>
            </a:extLst>
          </p:cNvPr>
          <p:cNvSpPr txBox="1"/>
          <p:nvPr/>
        </p:nvSpPr>
        <p:spPr>
          <a:xfrm>
            <a:off x="8217777" y="662094"/>
            <a:ext cx="3624296" cy="1569660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What have I/We discovered in this session?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D60F17-F21C-496A-AF91-AC1732F0F047}"/>
              </a:ext>
            </a:extLst>
          </p:cNvPr>
          <p:cNvSpPr txBox="1"/>
          <p:nvPr/>
        </p:nvSpPr>
        <p:spPr>
          <a:xfrm>
            <a:off x="8217777" y="2644169"/>
            <a:ext cx="3624296" cy="1569660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What might I/We need to nurture/think about more?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503C9A-06F6-4818-886E-2CDD6F76821A}"/>
              </a:ext>
            </a:extLst>
          </p:cNvPr>
          <p:cNvSpPr txBox="1"/>
          <p:nvPr/>
        </p:nvSpPr>
        <p:spPr>
          <a:xfrm>
            <a:off x="8217777" y="4648202"/>
            <a:ext cx="3624296" cy="1569660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What am I/We going to do or try that’s new or different?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4D9A4B-04E2-48A5-9D50-4CCED707891C}"/>
              </a:ext>
            </a:extLst>
          </p:cNvPr>
          <p:cNvSpPr txBox="1"/>
          <p:nvPr/>
        </p:nvSpPr>
        <p:spPr>
          <a:xfrm>
            <a:off x="4283852" y="662094"/>
            <a:ext cx="3624296" cy="2308324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Breakout Session 1:</a:t>
            </a:r>
          </a:p>
          <a:p>
            <a:pPr>
              <a:spcAft>
                <a:spcPts val="18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What are the main focuses of our Sunday prayers and intercessions?</a:t>
            </a:r>
          </a:p>
          <a:p>
            <a:pPr>
              <a:spcAft>
                <a:spcPts val="18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>
              <a:spcAft>
                <a:spcPts val="18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>
              <a:spcAft>
                <a:spcPts val="6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8AF94BC-485E-42E2-91C2-3AE6D327112F}"/>
              </a:ext>
            </a:extLst>
          </p:cNvPr>
          <p:cNvSpPr txBox="1"/>
          <p:nvPr/>
        </p:nvSpPr>
        <p:spPr>
          <a:xfrm>
            <a:off x="4283852" y="3691224"/>
            <a:ext cx="3624296" cy="2523768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Breakout Session 2:</a:t>
            </a:r>
          </a:p>
          <a:p>
            <a:pPr>
              <a:spcAft>
                <a:spcPts val="18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How can we enrich our prayers and intercessions to be more focussed on everyday life and faith? </a:t>
            </a:r>
          </a:p>
          <a:p>
            <a:pPr>
              <a:spcAft>
                <a:spcPts val="18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>
              <a:spcAft>
                <a:spcPts val="18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>
              <a:spcAft>
                <a:spcPts val="6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1026" name="Picture 2" descr="https://mcusercontent.com/0788334860e9fdd899814d7e9/images/025a142f-f304-6703-d3bb-cc56766eaa49.jpg">
            <a:extLst>
              <a:ext uri="{FF2B5EF4-FFF2-40B4-BE49-F238E27FC236}">
                <a16:creationId xmlns:a16="http://schemas.microsoft.com/office/drawing/2014/main" id="{BAFB46B4-8662-413A-8902-104CC75DC5DC}"/>
              </a:ext>
            </a:extLst>
          </p:cNvPr>
          <p:cNvPicPr>
            <a:picLocks noChangeAspect="1" noChangeArrowheads="1"/>
          </p:cNvPicPr>
          <p:nvPr/>
        </p:nvPicPr>
        <p:blipFill>
          <a:blip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6649364"/>
            <a:ext cx="12192000" cy="218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96E194-F189-4A95-9F07-8C6FA3720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514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183</Words>
  <Application>Microsoft Office PowerPoint</Application>
  <PresentationFormat>Widescreen</PresentationFormat>
  <Paragraphs>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Morgan-Jones</dc:creator>
  <cp:lastModifiedBy>Catherine Ingham</cp:lastModifiedBy>
  <cp:revision>26</cp:revision>
  <cp:lastPrinted>2022-09-05T13:31:52Z</cp:lastPrinted>
  <dcterms:created xsi:type="dcterms:W3CDTF">2022-09-05T11:03:57Z</dcterms:created>
  <dcterms:modified xsi:type="dcterms:W3CDTF">2024-02-15T17:09:08Z</dcterms:modified>
</cp:coreProperties>
</file>